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03418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Surprise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A1261A-E038-4B85-9798-A0F96FCEC2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3606"/>
            <a:ext cx="7025776" cy="41908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Surprise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Surprise is a 27 round, 135 point, Comstock course of fire. There are 13 USPSA targets and 1 colt popper. The best 2 hits on paper will score,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colt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153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2021-11-26T16:26:27Z</dcterms:modified>
  <cp:category>Shooting</cp:category>
</cp:coreProperties>
</file>

<file path=docProps/thumbnail.jpeg>
</file>